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62" r:id="rId3"/>
    <p:sldId id="263" r:id="rId4"/>
    <p:sldId id="264" r:id="rId5"/>
    <p:sldId id="268" r:id="rId6"/>
    <p:sldId id="269" r:id="rId7"/>
    <p:sldId id="267" r:id="rId8"/>
    <p:sldId id="265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300" y="12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1/13/2022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1/13/2022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1/13/2022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1/13/2022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1/13/2022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1/13/2022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Webdriver 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Presentatie							Thomas Weng</a:t>
            </a:r>
          </a:p>
        </p:txBody>
      </p:sp>
      <p:pic>
        <p:nvPicPr>
          <p:cNvPr id="1026" name="Picture 2" descr="WebdriverIO · Next-gen browser automation test framework for Node.js">
            <a:extLst>
              <a:ext uri="{FF2B5EF4-FFF2-40B4-BE49-F238E27FC236}">
                <a16:creationId xmlns:a16="http://schemas.microsoft.com/office/drawing/2014/main" id="{9456C38E-87BD-4E0E-AF7E-AEB5AEF81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202" y="3425726"/>
            <a:ext cx="15906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7353-E9E1-43C4-9635-A225B6FB3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245" y="178443"/>
            <a:ext cx="3203921" cy="654206"/>
          </a:xfrm>
        </p:spPr>
        <p:txBody>
          <a:bodyPr/>
          <a:lstStyle/>
          <a:p>
            <a:r>
              <a:rPr lang="en-US" dirty="0"/>
              <a:t>Uitvoering Test</a:t>
            </a:r>
            <a:endParaRPr lang="LID4096" dirty="0"/>
          </a:p>
        </p:txBody>
      </p:sp>
      <p:pic>
        <p:nvPicPr>
          <p:cNvPr id="4" name="Test WDIO">
            <a:hlinkClick r:id="" action="ppaction://media"/>
            <a:extLst>
              <a:ext uri="{FF2B5EF4-FFF2-40B4-BE49-F238E27FC236}">
                <a16:creationId xmlns:a16="http://schemas.microsoft.com/office/drawing/2014/main" id="{3A4DB3EA-5D9C-45D7-B302-AC3970C29C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622" y="832649"/>
            <a:ext cx="10585796" cy="5954045"/>
          </a:xfrm>
        </p:spPr>
      </p:pic>
    </p:spTree>
    <p:extLst>
      <p:ext uri="{BB962C8B-B14F-4D97-AF65-F5344CB8AC3E}">
        <p14:creationId xmlns:p14="http://schemas.microsoft.com/office/powerpoint/2010/main" val="158488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50F6-EC1E-448A-A924-CA4C1D05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het?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D2B5E-7D5E-4F74-8FB8-8098AF16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End-</a:t>
            </a:r>
            <a:r>
              <a:rPr lang="nl-BE" dirty="0" err="1"/>
              <a:t>to</a:t>
            </a:r>
            <a:r>
              <a:rPr lang="nl-BE" dirty="0"/>
              <a:t>-end  Automation Framework</a:t>
            </a:r>
          </a:p>
          <a:p>
            <a:r>
              <a:rPr lang="nl-BE" dirty="0"/>
              <a:t>Javascript </a:t>
            </a:r>
            <a:r>
              <a:rPr lang="nl-BE" dirty="0">
                <a:sym typeface="Wingdings" panose="05000000000000000000" pitchFamily="2" charset="2"/>
              </a:rPr>
              <a:t> Front-end Friendly</a:t>
            </a:r>
            <a:endParaRPr lang="nl-BE" dirty="0"/>
          </a:p>
          <a:p>
            <a:r>
              <a:rPr lang="nl-BE" dirty="0"/>
              <a:t>Automatisering Web Applicaties</a:t>
            </a:r>
          </a:p>
          <a:p>
            <a:r>
              <a:rPr lang="nl-BE" dirty="0"/>
              <a:t> android &amp; IOS support</a:t>
            </a:r>
          </a:p>
          <a:p>
            <a:r>
              <a:rPr lang="nl-BE" dirty="0"/>
              <a:t>Gebaseerd op Selenium Webdriver</a:t>
            </a:r>
          </a:p>
          <a:p>
            <a:r>
              <a:rPr lang="nl-BE" dirty="0"/>
              <a:t>Extra functionaliteiten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75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2F37-08F1-41C1-A1D7-35EE398FE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7565"/>
            <a:ext cx="9601200" cy="559235"/>
          </a:xfrm>
        </p:spPr>
        <p:txBody>
          <a:bodyPr anchor="b">
            <a:normAutofit/>
          </a:bodyPr>
          <a:lstStyle/>
          <a:p>
            <a:r>
              <a:rPr lang="en-US" dirty="0"/>
              <a:t>Structuur Test Project</a:t>
            </a:r>
            <a:endParaRPr lang="LID4096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628CAF-EFC3-40FC-B5E7-17CCFDA36B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68733" y="1291688"/>
            <a:ext cx="2560392" cy="4499512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6EEE05D-7938-4C39-B018-6D34DA7A2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76899" y="1291688"/>
            <a:ext cx="5286376" cy="4404262"/>
          </a:xfrm>
        </p:spPr>
        <p:txBody>
          <a:bodyPr/>
          <a:lstStyle/>
          <a:p>
            <a:r>
              <a:rPr lang="nl-BE" dirty="0"/>
              <a:t>data </a:t>
            </a:r>
            <a:r>
              <a:rPr lang="nl-BE" dirty="0">
                <a:sym typeface="Wingdings" panose="05000000000000000000" pitchFamily="2" charset="2"/>
              </a:rPr>
              <a:t></a:t>
            </a:r>
            <a:r>
              <a:rPr lang="nl-BE" dirty="0"/>
              <a:t> test data (</a:t>
            </a:r>
            <a:r>
              <a:rPr lang="nl-BE" dirty="0" err="1"/>
              <a:t>img</a:t>
            </a:r>
            <a:r>
              <a:rPr lang="nl-BE" dirty="0"/>
              <a:t>, </a:t>
            </a:r>
            <a:r>
              <a:rPr lang="nl-BE" dirty="0" err="1"/>
              <a:t>json</a:t>
            </a:r>
            <a:r>
              <a:rPr lang="nl-BE" dirty="0"/>
              <a:t>, </a:t>
            </a:r>
            <a:r>
              <a:rPr lang="nl-BE" dirty="0" err="1"/>
              <a:t>csv</a:t>
            </a:r>
            <a:r>
              <a:rPr lang="nl-BE" dirty="0"/>
              <a:t>, </a:t>
            </a:r>
            <a:r>
              <a:rPr lang="nl-BE" dirty="0" err="1"/>
              <a:t>txt</a:t>
            </a:r>
            <a:r>
              <a:rPr lang="nl-BE" dirty="0"/>
              <a:t>,..)</a:t>
            </a:r>
          </a:p>
          <a:p>
            <a:r>
              <a:rPr lang="nl-BE" dirty="0"/>
              <a:t>Pages </a:t>
            </a:r>
            <a:r>
              <a:rPr lang="nl-BE" dirty="0">
                <a:sym typeface="Wingdings" panose="05000000000000000000" pitchFamily="2" charset="2"/>
              </a:rPr>
              <a:t></a:t>
            </a:r>
            <a:r>
              <a:rPr lang="nl-BE" dirty="0"/>
              <a:t> Page Object </a:t>
            </a:r>
            <a:r>
              <a:rPr lang="nl-BE" dirty="0" err="1"/>
              <a:t>Models</a:t>
            </a:r>
            <a:endParaRPr lang="nl-BE" dirty="0"/>
          </a:p>
          <a:p>
            <a:r>
              <a:rPr lang="nl-BE" dirty="0" err="1"/>
              <a:t>Specs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</a:t>
            </a:r>
            <a:r>
              <a:rPr lang="nl-BE" dirty="0"/>
              <a:t> Test bestanden</a:t>
            </a:r>
          </a:p>
          <a:p>
            <a:r>
              <a:rPr lang="nl-BE" dirty="0" err="1"/>
              <a:t>Utils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</a:t>
            </a:r>
            <a:r>
              <a:rPr lang="nl-BE" dirty="0"/>
              <a:t> helper functies</a:t>
            </a:r>
          </a:p>
          <a:p>
            <a:r>
              <a:rPr lang="nl-BE" dirty="0" err="1"/>
              <a:t>Jsconfig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</a:t>
            </a:r>
            <a:r>
              <a:rPr lang="nl-BE" dirty="0"/>
              <a:t> extra </a:t>
            </a:r>
            <a:r>
              <a:rPr lang="nl-BE" dirty="0" err="1"/>
              <a:t>intellisense</a:t>
            </a:r>
            <a:r>
              <a:rPr lang="nl-BE" dirty="0"/>
              <a:t> (code </a:t>
            </a:r>
            <a:r>
              <a:rPr lang="nl-BE" dirty="0" err="1"/>
              <a:t>completion</a:t>
            </a:r>
            <a:r>
              <a:rPr lang="nl-BE" dirty="0"/>
              <a:t>)</a:t>
            </a:r>
          </a:p>
          <a:p>
            <a:r>
              <a:rPr lang="nl-BE" dirty="0"/>
              <a:t>Babel </a:t>
            </a:r>
            <a:r>
              <a:rPr lang="nl-BE" dirty="0">
                <a:sym typeface="Wingdings" panose="05000000000000000000" pitchFamily="2" charset="2"/>
              </a:rPr>
              <a:t> laatste JS Features</a:t>
            </a:r>
          </a:p>
          <a:p>
            <a:r>
              <a:rPr lang="nl-BE" dirty="0" err="1">
                <a:sym typeface="Wingdings" panose="05000000000000000000" pitchFamily="2" charset="2"/>
              </a:rPr>
              <a:t>Eslint</a:t>
            </a:r>
            <a:r>
              <a:rPr lang="nl-BE" dirty="0">
                <a:sym typeface="Wingdings" panose="05000000000000000000" pitchFamily="2" charset="2"/>
              </a:rPr>
              <a:t>  syntax controle</a:t>
            </a:r>
          </a:p>
          <a:p>
            <a:r>
              <a:rPr lang="nl-BE" dirty="0">
                <a:sym typeface="Wingdings" panose="05000000000000000000" pitchFamily="2" charset="2"/>
              </a:rPr>
              <a:t>Wdio.conf  extra configuratie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248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FD621-4E11-4A61-82BF-80466A12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en-US" dirty="0"/>
              <a:t>WDIO config file</a:t>
            </a:r>
            <a:endParaRPr lang="LID4096" dirty="0"/>
          </a:p>
        </p:txBody>
      </p:sp>
      <p:pic>
        <p:nvPicPr>
          <p:cNvPr id="12" name="20220113_000924">
            <a:hlinkClick r:id="" action="ppaction://media"/>
            <a:extLst>
              <a:ext uri="{FF2B5EF4-FFF2-40B4-BE49-F238E27FC236}">
                <a16:creationId xmlns:a16="http://schemas.microsoft.com/office/drawing/2014/main" id="{97AB610E-0E89-4A22-A825-AD9C12068034}"/>
              </a:ext>
            </a:extLst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210" y="-159"/>
            <a:ext cx="5983604" cy="6858000"/>
          </a:xfr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3AFF21C-C102-4FB8-A7FB-64CA56C0D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882390" cy="309676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Specs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Capabilities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baseUrl</a:t>
            </a:r>
            <a:r>
              <a:rPr lang="en-US" dirty="0"/>
              <a:t> =&gt; browser.url(…)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Services (</a:t>
            </a:r>
            <a:r>
              <a:rPr lang="en-US" dirty="0" err="1"/>
              <a:t>chromedriver</a:t>
            </a:r>
            <a:r>
              <a:rPr lang="en-US" dirty="0"/>
              <a:t>...)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Framework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Reporter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4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E587-3206-4A8B-9B0C-8A1F83B8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Testen </a:t>
            </a:r>
            <a:r>
              <a:rPr lang="en-US" dirty="0" err="1"/>
              <a:t>schrijven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0572-D60A-4830-8993-2831BE65B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Boilerplate syntax</a:t>
            </a:r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8F49A-0B3B-48B7-8FD3-92D5419B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45767"/>
            <a:ext cx="4810365" cy="3033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A4DD5-00DD-4EAB-B205-2D9ED12E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42" y="2616316"/>
            <a:ext cx="2539767" cy="25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0A20-2806-40D8-B945-65BABFCC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en-US" dirty="0"/>
              <a:t>Selectors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85B7E-FE09-4056-A319-81DAE06B9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12" y="-159"/>
            <a:ext cx="6172200" cy="6858000"/>
          </a:xfrm>
          <a:prstGeom prst="rect">
            <a:avLst/>
          </a:prstGeo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2ED5F9-0AF4-4425-9F89-9E5D9EC0A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1"/>
            <a:ext cx="3977640" cy="2630043"/>
          </a:xfrm>
        </p:spPr>
        <p:txBody>
          <a:bodyPr>
            <a:normAutofit/>
          </a:bodyPr>
          <a:lstStyle/>
          <a:p>
            <a:r>
              <a:rPr lang="en-US" dirty="0" err="1"/>
              <a:t>Enkel</a:t>
            </a:r>
            <a:r>
              <a:rPr lang="en-US" dirty="0"/>
              <a:t> element 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$(‘ …’)</a:t>
            </a:r>
          </a:p>
          <a:p>
            <a:r>
              <a:rPr lang="en-US" dirty="0" err="1"/>
              <a:t>Lijst</a:t>
            </a:r>
            <a:r>
              <a:rPr lang="en-US" dirty="0"/>
              <a:t> van </a:t>
            </a:r>
            <a:r>
              <a:rPr lang="en-US" dirty="0" err="1"/>
              <a:t>elementen</a:t>
            </a:r>
            <a:r>
              <a:rPr lang="en-US" dirty="0"/>
              <a:t> $$(‘…’)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Xpath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tag</a:t>
            </a:r>
          </a:p>
        </p:txBody>
      </p:sp>
    </p:spTree>
    <p:extLst>
      <p:ext uri="{BB962C8B-B14F-4D97-AF65-F5344CB8AC3E}">
        <p14:creationId xmlns:p14="http://schemas.microsoft.com/office/powerpoint/2010/main" val="36337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7650-3A57-4D2D-A095-63D153F4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en-US" dirty="0"/>
              <a:t>Expect Assertions </a:t>
            </a:r>
            <a:endParaRPr lang="LID4096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9D9CB25-829E-49EF-A5BB-6643A7BEC3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447324" y="-159"/>
            <a:ext cx="6429375" cy="685800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8C5CDE-0D0C-4EB7-9A7A-20425237C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2235" y="3007620"/>
            <a:ext cx="4651467" cy="3535793"/>
          </a:xfrm>
        </p:spPr>
        <p:txBody>
          <a:bodyPr>
            <a:normAutofit fontScale="92500"/>
          </a:bodyPr>
          <a:lstStyle/>
          <a:p>
            <a:r>
              <a:rPr lang="en-US" dirty="0"/>
              <a:t>Jasmine/Jest: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toEqual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toBeLessThan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r>
              <a:rPr lang="en-US" dirty="0" err="1"/>
              <a:t>Specifiek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WebdriverIO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toHaveUrl</a:t>
            </a:r>
            <a:r>
              <a:rPr lang="en-US" dirty="0"/>
              <a:t>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toHaveTitle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toBeDisplayed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r>
              <a:rPr lang="en-US" dirty="0"/>
              <a:t>Voordeel WDIO Matchers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Wait &amp; Retry capability</a:t>
            </a:r>
          </a:p>
        </p:txBody>
      </p:sp>
    </p:spTree>
    <p:extLst>
      <p:ext uri="{BB962C8B-B14F-4D97-AF65-F5344CB8AC3E}">
        <p14:creationId xmlns:p14="http://schemas.microsoft.com/office/powerpoint/2010/main" val="175083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24CB-7A95-4322-823F-4193B97B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95607"/>
            <a:ext cx="9601200" cy="1142385"/>
          </a:xfrm>
        </p:spPr>
        <p:txBody>
          <a:bodyPr anchor="b">
            <a:normAutofit/>
          </a:bodyPr>
          <a:lstStyle/>
          <a:p>
            <a:r>
              <a:rPr lang="en-US" dirty="0"/>
              <a:t>Page Object Model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BA322B-BD17-43E8-AC5E-EDC8701A9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/>
          <a:lstStyle/>
          <a:p>
            <a:r>
              <a:rPr lang="en-US" dirty="0"/>
              <a:t>Design Pattern</a:t>
            </a:r>
          </a:p>
          <a:p>
            <a:r>
              <a:rPr lang="en-US" dirty="0"/>
              <a:t>Vermindert duplicatie van code</a:t>
            </a:r>
          </a:p>
          <a:p>
            <a:r>
              <a:rPr lang="en-US" dirty="0"/>
              <a:t>Testen beter onderhoudbaar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23237D-71E0-4C8C-AEC6-386546D4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42" y="3580644"/>
            <a:ext cx="3163774" cy="2273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4A54FF9-5D92-485E-9999-21B8ABBC6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769" y="3260206"/>
            <a:ext cx="3167011" cy="178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9DBD51E-5EE9-418E-A4D7-6C31857CC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794" y="1747638"/>
            <a:ext cx="3182639" cy="42771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4A26A-840A-420F-BE65-5924DB1C51E7}"/>
              </a:ext>
            </a:extLst>
          </p:cNvPr>
          <p:cNvSpPr txBox="1"/>
          <p:nvPr/>
        </p:nvSpPr>
        <p:spPr>
          <a:xfrm>
            <a:off x="6459351" y="135127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POM file</a:t>
            </a:r>
            <a:endParaRPr lang="LID4096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EF8C2E-7190-449F-BB96-6DB25296B933}"/>
              </a:ext>
            </a:extLst>
          </p:cNvPr>
          <p:cNvSpPr txBox="1"/>
          <p:nvPr/>
        </p:nvSpPr>
        <p:spPr>
          <a:xfrm>
            <a:off x="9852660" y="2753630"/>
            <a:ext cx="96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Test file</a:t>
            </a:r>
            <a:endParaRPr lang="LID4096" u="sng" dirty="0"/>
          </a:p>
        </p:txBody>
      </p:sp>
    </p:spTree>
    <p:extLst>
      <p:ext uri="{BB962C8B-B14F-4D97-AF65-F5344CB8AC3E}">
        <p14:creationId xmlns:p14="http://schemas.microsoft.com/office/powerpoint/2010/main" val="102111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2120-0584-49F1-829B-BD04C73E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93" y="589934"/>
            <a:ext cx="9601200" cy="771099"/>
          </a:xfrm>
        </p:spPr>
        <p:txBody>
          <a:bodyPr/>
          <a:lstStyle/>
          <a:p>
            <a:r>
              <a:rPr lang="en-US" dirty="0"/>
              <a:t>Voorbeeld Test</a:t>
            </a:r>
            <a:endParaRPr lang="LID4096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4C5C05-4DFD-4EEE-8534-B3A05601C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235" y="975483"/>
            <a:ext cx="1571844" cy="781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28F576-90D7-48A5-9CC1-8E44FD8A6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12" y="1971266"/>
            <a:ext cx="6030167" cy="3972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598869-4AED-4F99-B765-8FE1F72EC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04" y="1971266"/>
            <a:ext cx="4634449" cy="3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9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326</TotalTime>
  <Words>177</Words>
  <Application>Microsoft Office PowerPoint</Application>
  <PresentationFormat>Widescreen</PresentationFormat>
  <Paragraphs>55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Wingdings</vt:lpstr>
      <vt:lpstr>Diamond Grid 16x9</vt:lpstr>
      <vt:lpstr>Webdriver IO</vt:lpstr>
      <vt:lpstr>Wat is het?</vt:lpstr>
      <vt:lpstr>Structuur Test Project</vt:lpstr>
      <vt:lpstr>WDIO config file</vt:lpstr>
      <vt:lpstr>Testen schrijven</vt:lpstr>
      <vt:lpstr>Selectors</vt:lpstr>
      <vt:lpstr>Expect Assertions </vt:lpstr>
      <vt:lpstr>Page Object Model</vt:lpstr>
      <vt:lpstr>Voorbeeld Test</vt:lpstr>
      <vt:lpstr>Uitvoering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Webdriver IO</dc:title>
  <dc:creator>Thomas Weng</dc:creator>
  <cp:lastModifiedBy>Thomas Weng</cp:lastModifiedBy>
  <cp:revision>53</cp:revision>
  <dcterms:created xsi:type="dcterms:W3CDTF">2022-01-12T21:34:32Z</dcterms:created>
  <dcterms:modified xsi:type="dcterms:W3CDTF">2022-01-13T12:23:22Z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